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307" r:id="rId4"/>
    <p:sldId id="289" r:id="rId5"/>
    <p:sldId id="290" r:id="rId6"/>
    <p:sldId id="308" r:id="rId7"/>
    <p:sldId id="301" r:id="rId8"/>
    <p:sldId id="302" r:id="rId9"/>
    <p:sldId id="293" r:id="rId10"/>
    <p:sldId id="304" r:id="rId11"/>
    <p:sldId id="303" r:id="rId12"/>
    <p:sldId id="296" r:id="rId13"/>
    <p:sldId id="305" r:id="rId14"/>
    <p:sldId id="306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28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CED1-0BD3-437E-982C-E8005E10CB37}" type="datetimeFigureOut">
              <a:rPr lang="ko-KR" altLang="en-US" smtClean="0"/>
              <a:t>2018-09-17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4E85E-8821-4C68-8974-5856219E9F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36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E85E-8821-4C68-8974-5856219E9FF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3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4E85E-8821-4C68-8974-5856219E9FF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46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19140000">
            <a:off x="3065043" y="1819936"/>
            <a:ext cx="5535155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6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altLang="ko-KR" dirty="0" smtClean="0"/>
              <a:t>2018 </a:t>
            </a:r>
            <a:r>
              <a:rPr lang="ko-KR" altLang="en-US" dirty="0" smtClean="0"/>
              <a:t>전문교과 </a:t>
            </a:r>
            <a:r>
              <a:rPr lang="en-US" altLang="ko-KR" dirty="0" smtClean="0"/>
              <a:t>Ⅱ </a:t>
            </a:r>
            <a:r>
              <a:rPr lang="ko-KR" altLang="en-US" dirty="0" smtClean="0"/>
              <a:t>교수</a:t>
            </a:r>
            <a:r>
              <a:rPr lang="en-US" altLang="ko-KR" dirty="0" smtClean="0"/>
              <a:t>·</a:t>
            </a:r>
            <a:r>
              <a:rPr lang="ko-KR" altLang="en-US" dirty="0" smtClean="0"/>
              <a:t>학습 자료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424756"/>
            <a:ext cx="4724400" cy="27432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 smtClean="0"/>
              <a:t>(</a:t>
            </a:r>
            <a:r>
              <a:rPr lang="ko-KR" altLang="en-US" dirty="0" smtClean="0"/>
              <a:t>과목명</a:t>
            </a:r>
            <a:r>
              <a:rPr lang="en-US" altLang="ko-KR" dirty="0" smtClean="0"/>
              <a:t>)_(</a:t>
            </a:r>
            <a:r>
              <a:rPr lang="ko-KR" altLang="en-US" dirty="0" err="1" smtClean="0"/>
              <a:t>학습모듈명</a:t>
            </a:r>
            <a:r>
              <a:rPr lang="en-US" altLang="ko-KR" dirty="0" smtClean="0"/>
              <a:t>)_</a:t>
            </a:r>
            <a:r>
              <a:rPr lang="ko-KR" altLang="en-US" dirty="0" smtClean="0"/>
              <a:t>학습 </a:t>
            </a:r>
            <a:r>
              <a:rPr lang="en-US" altLang="ko-KR" dirty="0" smtClean="0"/>
              <a:t>[</a:t>
            </a:r>
            <a:r>
              <a:rPr lang="ko-KR" altLang="en-US" dirty="0" smtClean="0"/>
              <a:t>번호</a:t>
            </a:r>
            <a:r>
              <a:rPr lang="en-US" altLang="ko-KR" dirty="0" smtClean="0"/>
              <a:t>]_</a:t>
            </a:r>
            <a:r>
              <a:rPr lang="ko-KR" altLang="en-US" dirty="0" smtClean="0"/>
              <a:t>유형 </a:t>
            </a:r>
            <a:r>
              <a:rPr lang="en-US" altLang="ko-KR" dirty="0" smtClean="0"/>
              <a:t>Ⅱ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428" y="6310456"/>
            <a:ext cx="502920" cy="502920"/>
          </a:xfrm>
        </p:spPr>
        <p:txBody>
          <a:bodyPr/>
          <a:lstStyle/>
          <a:p>
            <a:fld id="{3C203B44-7224-4AD4-9439-861CD1E3978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10" b="97143" l="6970" r="87273">
                        <a14:foregroundMark x1="55758" y1="37143" x2="55758" y2="37143"/>
                        <a14:foregroundMark x1="54242" y1="53333" x2="54242" y2="53333"/>
                        <a14:foregroundMark x1="66667" y1="36190" x2="66667" y2="36190"/>
                        <a14:foregroundMark x1="68182" y1="53333" x2="68182" y2="53333"/>
                        <a14:foregroundMark x1="75152" y1="38095" x2="75152" y2="38095"/>
                        <a14:foregroundMark x1="78485" y1="59048" x2="78485" y2="59048"/>
                        <a14:foregroundMark x1="16667" y1="29524" x2="16667" y2="29524"/>
                        <a14:foregroundMark x1="33333" y1="18095" x2="33333" y2="18095"/>
                        <a14:foregroundMark x1="33030" y1="58095" x2="33030" y2="5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48" y="5805264"/>
            <a:ext cx="1008112" cy="3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35" y1="42500" x2="6635" y2="42500"/>
                        <a14:foregroundMark x1="47393" y1="32500" x2="47393" y2="32500"/>
                        <a14:foregroundMark x1="49289" y1="65000" x2="49289" y2="65000"/>
                        <a14:foregroundMark x1="53555" y1="37500" x2="53555" y2="37500"/>
                        <a14:foregroundMark x1="59242" y1="32500" x2="59242" y2="32500"/>
                        <a14:foregroundMark x1="59716" y1="55000" x2="59716" y2="55000"/>
                        <a14:foregroundMark x1="64929" y1="37500" x2="64929" y2="37500"/>
                        <a14:foregroundMark x1="65403" y1="57500" x2="65403" y2="57500"/>
                        <a14:foregroundMark x1="69194" y1="37500" x2="69194" y2="37500"/>
                        <a14:foregroundMark x1="70616" y1="50000" x2="70616" y2="50000"/>
                        <a14:foregroundMark x1="74882" y1="35000" x2="74882" y2="35000"/>
                        <a14:foregroundMark x1="76303" y1="60000" x2="76303" y2="60000"/>
                        <a14:foregroundMark x1="80569" y1="35000" x2="80569" y2="35000"/>
                        <a14:foregroundMark x1="83412" y1="37500" x2="83412" y2="37500"/>
                        <a14:foregroundMark x1="87204" y1="35000" x2="87204" y2="35000"/>
                        <a14:foregroundMark x1="90047" y1="35000" x2="90047" y2="35000"/>
                        <a14:foregroundMark x1="88152" y1="57500" x2="88152" y2="57500"/>
                        <a14:foregroundMark x1="94313" y1="32500" x2="94313" y2="32500"/>
                        <a14:foregroundMark x1="95261" y1="60000" x2="95261" y2="60000"/>
                        <a14:foregroundMark x1="36967" y1="35000" x2="36967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76" y="5842393"/>
            <a:ext cx="1294720" cy="24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423620"/>
            <a:ext cx="4724400" cy="274320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(</a:t>
            </a:r>
            <a:r>
              <a:rPr lang="ko-KR" altLang="en-US" smtClean="0"/>
              <a:t>비서</a:t>
            </a:r>
            <a:r>
              <a:rPr lang="en-US" altLang="ko-KR" smtClean="0"/>
              <a:t>)_(</a:t>
            </a:r>
            <a:r>
              <a:rPr lang="ko-KR" altLang="en-US" smtClean="0"/>
              <a:t>경영진 지원 업무</a:t>
            </a:r>
            <a:r>
              <a:rPr lang="en-US" altLang="ko-KR" smtClean="0"/>
              <a:t>)_</a:t>
            </a:r>
            <a:r>
              <a:rPr lang="ko-KR" altLang="en-US" smtClean="0"/>
              <a:t>학습 </a:t>
            </a:r>
            <a:r>
              <a:rPr lang="en-US" altLang="ko-KR" smtClean="0"/>
              <a:t>[1]_</a:t>
            </a:r>
            <a:r>
              <a:rPr lang="ko-KR" altLang="en-US" smtClean="0"/>
              <a:t>유형 </a:t>
            </a:r>
            <a:r>
              <a:rPr lang="en-US" altLang="ko-KR" smtClean="0"/>
              <a:t>Ⅱ</a:t>
            </a:r>
            <a:endParaRPr lang="ko-KR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428" y="6309320"/>
            <a:ext cx="502920" cy="502920"/>
          </a:xfrm>
        </p:spPr>
        <p:txBody>
          <a:bodyPr/>
          <a:lstStyle/>
          <a:p>
            <a:fld id="{3C203B44-7224-4AD4-9439-861CD1E397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7904" y="6423620"/>
            <a:ext cx="4724400" cy="274320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(</a:t>
            </a:r>
            <a:r>
              <a:rPr lang="ko-KR" altLang="en-US" smtClean="0"/>
              <a:t>비서</a:t>
            </a:r>
            <a:r>
              <a:rPr lang="en-US" altLang="ko-KR" smtClean="0"/>
              <a:t>)_(</a:t>
            </a:r>
            <a:r>
              <a:rPr lang="ko-KR" altLang="en-US" smtClean="0"/>
              <a:t>경영진 지원 업무</a:t>
            </a:r>
            <a:r>
              <a:rPr lang="en-US" altLang="ko-KR" smtClean="0"/>
              <a:t>)_</a:t>
            </a:r>
            <a:r>
              <a:rPr lang="ko-KR" altLang="en-US" smtClean="0"/>
              <a:t>학습 </a:t>
            </a:r>
            <a:r>
              <a:rPr lang="en-US" altLang="ko-KR" smtClean="0"/>
              <a:t>[1]_</a:t>
            </a:r>
            <a:r>
              <a:rPr lang="ko-KR" altLang="en-US" smtClean="0"/>
              <a:t>유형 </a:t>
            </a:r>
            <a:r>
              <a:rPr lang="en-US" altLang="ko-KR" smtClean="0"/>
              <a:t>Ⅱ</a:t>
            </a:r>
            <a:endParaRPr lang="ko-KR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428" y="6309320"/>
            <a:ext cx="502920" cy="502920"/>
          </a:xfrm>
        </p:spPr>
        <p:txBody>
          <a:bodyPr/>
          <a:lstStyle/>
          <a:p>
            <a:fld id="{3C203B44-7224-4AD4-9439-861CD1E39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42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과목명</a:t>
            </a:r>
            <a:r>
              <a:rPr lang="en-US" altLang="ko-KR" smtClean="0"/>
              <a:t>)_(</a:t>
            </a:r>
            <a:r>
              <a:rPr lang="ko-KR" altLang="en-US" smtClean="0"/>
              <a:t>학습모듈명</a:t>
            </a:r>
            <a:r>
              <a:rPr lang="en-US" altLang="ko-KR" smtClean="0"/>
              <a:t>)_</a:t>
            </a:r>
            <a:r>
              <a:rPr lang="ko-KR" altLang="en-US" smtClean="0"/>
              <a:t>학습 </a:t>
            </a:r>
            <a:r>
              <a:rPr lang="en-US" altLang="ko-KR" smtClean="0"/>
              <a:t>[</a:t>
            </a:r>
            <a:r>
              <a:rPr lang="ko-KR" altLang="en-US" smtClean="0"/>
              <a:t>번호</a:t>
            </a:r>
            <a:r>
              <a:rPr lang="en-US" altLang="ko-KR" smtClean="0"/>
              <a:t>]_</a:t>
            </a:r>
            <a:r>
              <a:rPr lang="ko-KR" altLang="en-US" smtClean="0"/>
              <a:t>유형 </a:t>
            </a:r>
            <a:r>
              <a:rPr lang="en-US" altLang="ko-KR" smtClean="0"/>
              <a:t>Ⅱ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122" y="-86397"/>
            <a:ext cx="9047926" cy="2291261"/>
          </a:xfrm>
          <a:prstGeom prst="rect">
            <a:avLst/>
          </a:prstGeom>
          <a:solidFill>
            <a:srgbClr val="3896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89878" y="44624"/>
            <a:ext cx="886841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17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-108520" y="-99392"/>
            <a:ext cx="9505056" cy="1008112"/>
          </a:xfrm>
          <a:prstGeom prst="rect">
            <a:avLst/>
          </a:prstGeom>
          <a:solidFill>
            <a:srgbClr val="3896B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6237312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6237971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6064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423620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altLang="ko-KR" dirty="0" smtClean="0"/>
              <a:t>(</a:t>
            </a:r>
            <a:r>
              <a:rPr lang="ko-KR" altLang="en-US" dirty="0" smtClean="0"/>
              <a:t>과목명</a:t>
            </a:r>
            <a:r>
              <a:rPr lang="en-US" altLang="ko-KR" dirty="0" smtClean="0"/>
              <a:t>)_(</a:t>
            </a:r>
            <a:r>
              <a:rPr lang="ko-KR" altLang="en-US" dirty="0" err="1" smtClean="0"/>
              <a:t>학습모듈명</a:t>
            </a:r>
            <a:r>
              <a:rPr lang="en-US" altLang="ko-KR" dirty="0" smtClean="0"/>
              <a:t>)_</a:t>
            </a:r>
            <a:r>
              <a:rPr lang="ko-KR" altLang="en-US" dirty="0" smtClean="0"/>
              <a:t>학습 </a:t>
            </a:r>
            <a:r>
              <a:rPr lang="en-US" altLang="ko-KR" dirty="0" smtClean="0"/>
              <a:t>[</a:t>
            </a:r>
            <a:r>
              <a:rPr lang="ko-KR" altLang="en-US" dirty="0" smtClean="0"/>
              <a:t>번호</a:t>
            </a:r>
            <a:r>
              <a:rPr lang="en-US" altLang="ko-KR" dirty="0" smtClean="0"/>
              <a:t>]_</a:t>
            </a:r>
            <a:r>
              <a:rPr lang="ko-KR" altLang="en-US" dirty="0" smtClean="0"/>
              <a:t>유형 </a:t>
            </a:r>
            <a:r>
              <a:rPr lang="en-US" altLang="ko-KR" dirty="0" smtClean="0"/>
              <a:t>Ⅱ</a:t>
            </a:r>
            <a:endParaRPr lang="ko-KR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309320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C203B44-7224-4AD4-9439-861CD1E3978C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1" hangingPunct="1"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1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9140000">
            <a:off x="625931" y="1622369"/>
            <a:ext cx="6279544" cy="1204306"/>
          </a:xfrm>
        </p:spPr>
        <p:txBody>
          <a:bodyPr/>
          <a:lstStyle/>
          <a:p>
            <a:pPr algn="ctr"/>
            <a:r>
              <a:rPr lang="ko-KR" altLang="en-US" b="1" dirty="0" err="1" smtClean="0"/>
              <a:t>가스</a:t>
            </a:r>
            <a:r>
              <a:rPr lang="ko-KR" altLang="en-US" dirty="0" err="1" smtClean="0"/>
              <a:t>텅스텐</a:t>
            </a:r>
            <a:r>
              <a:rPr lang="ko-KR" altLang="en-US" b="1" dirty="0" err="1" smtClean="0"/>
              <a:t>아크용접기</a:t>
            </a:r>
            <a:r>
              <a:rPr lang="ko-KR" altLang="en-US" b="1" dirty="0" smtClean="0"/>
              <a:t> 설치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987824" y="6424756"/>
            <a:ext cx="5444480" cy="274320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가스텅스텐아크용접</a:t>
            </a:r>
            <a:r>
              <a:rPr lang="en-US" altLang="ko-KR" dirty="0" smtClean="0"/>
              <a:t>)_(</a:t>
            </a:r>
            <a:r>
              <a:rPr lang="ko-KR" altLang="en-US" dirty="0" err="1" smtClean="0"/>
              <a:t>가스텅스텐아크용접</a:t>
            </a:r>
            <a:r>
              <a:rPr lang="ko-KR" altLang="en-US" dirty="0" smtClean="0"/>
              <a:t> 준비하기</a:t>
            </a:r>
            <a:r>
              <a:rPr lang="en-US" altLang="ko-KR" dirty="0" smtClean="0"/>
              <a:t>)_</a:t>
            </a:r>
            <a:r>
              <a:rPr lang="ko-KR" altLang="en-US" dirty="0" smtClean="0"/>
              <a:t>학습 </a:t>
            </a:r>
            <a:r>
              <a:rPr lang="en-US" altLang="ko-KR" dirty="0" smtClean="0"/>
              <a:t>[3]_</a:t>
            </a:r>
            <a:r>
              <a:rPr lang="ko-KR" altLang="en-US" dirty="0" smtClean="0"/>
              <a:t>유형 </a:t>
            </a:r>
            <a:r>
              <a:rPr lang="en-US" altLang="ko-KR" dirty="0" smtClean="0"/>
              <a:t>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8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903" y="216064"/>
            <a:ext cx="8690097" cy="548640"/>
          </a:xfrm>
        </p:spPr>
        <p:txBody>
          <a:bodyPr/>
          <a:lstStyle/>
          <a:p>
            <a:r>
              <a:rPr lang="ko-KR" altLang="en-US" dirty="0" err="1" smtClean="0"/>
              <a:t>가스텅스텐아크용접기</a:t>
            </a:r>
            <a:r>
              <a:rPr lang="ko-KR" altLang="en-US" dirty="0" smtClean="0"/>
              <a:t> </a:t>
            </a:r>
            <a:r>
              <a:rPr lang="ko-KR" altLang="en-US" dirty="0"/>
              <a:t>설치 장소 확인 및 정리정돈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39752" y="6423620"/>
            <a:ext cx="6092552" cy="274320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가스텅스텐아크용접</a:t>
            </a:r>
            <a:r>
              <a:rPr lang="en-US" altLang="ko-KR" dirty="0"/>
              <a:t>)_(</a:t>
            </a:r>
            <a:r>
              <a:rPr lang="ko-KR" altLang="en-US" dirty="0" err="1"/>
              <a:t>가스텅스텐아크용접</a:t>
            </a:r>
            <a:r>
              <a:rPr lang="ko-KR" altLang="en-US" dirty="0"/>
              <a:t> 준비하기</a:t>
            </a:r>
            <a:r>
              <a:rPr lang="en-US" altLang="ko-KR" dirty="0"/>
              <a:t>)_</a:t>
            </a:r>
            <a:r>
              <a:rPr lang="ko-KR" altLang="en-US" dirty="0"/>
              <a:t>학습 </a:t>
            </a:r>
            <a:r>
              <a:rPr lang="en-US" altLang="ko-KR" dirty="0"/>
              <a:t>[3]_</a:t>
            </a:r>
            <a:r>
              <a:rPr lang="ko-KR" altLang="en-US" dirty="0"/>
              <a:t>유형 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441983816"/>
          <p:cNvSpPr>
            <a:spLocks noChangeArrowheads="1"/>
          </p:cNvSpPr>
          <p:nvPr/>
        </p:nvSpPr>
        <p:spPr bwMode="auto">
          <a:xfrm>
            <a:off x="453903" y="1340768"/>
            <a:ext cx="8222553" cy="4506692"/>
          </a:xfrm>
          <a:prstGeom prst="roundRect">
            <a:avLst>
              <a:gd name="adj" fmla="val 2343"/>
            </a:avLst>
          </a:prstGeom>
          <a:solidFill>
            <a:srgbClr val="FFFFFF"/>
          </a:solidFill>
          <a:ln w="38100">
            <a:solidFill>
              <a:srgbClr val="FA884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ko-KR" altLang="en-US" sz="2400" dirty="0">
                <a:solidFill>
                  <a:prstClr val="black"/>
                </a:solidFill>
                <a:latin typeface="HY견고딕"/>
                <a:ea typeface="HY견고딕"/>
              </a:rPr>
              <a:t>화재 방지를 위한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/>
                <a:ea typeface="HY견고딕"/>
              </a:rPr>
              <a:t>조치</a:t>
            </a:r>
            <a:endParaRPr lang="en-US" altLang="ko-KR" sz="2400" dirty="0">
              <a:solidFill>
                <a:prstClr val="black"/>
              </a:solidFill>
              <a:latin typeface="HY견고딕"/>
              <a:ea typeface="HY견고딕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 smtClean="0"/>
              <a:t>바닥에 </a:t>
            </a:r>
            <a:r>
              <a:rPr lang="ko-KR" altLang="en-US" sz="2400" dirty="0"/>
              <a:t>불티 </a:t>
            </a:r>
            <a:r>
              <a:rPr lang="ko-KR" altLang="en-US" sz="2400" dirty="0" err="1" smtClean="0"/>
              <a:t>받이포를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깔아둔다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/>
              <a:t>소화기를 용도에 맞도록 준비한다</a:t>
            </a:r>
            <a:r>
              <a:rPr lang="en-US" altLang="ko-KR" sz="2400" dirty="0"/>
              <a:t>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 err="1"/>
              <a:t>소화수를</a:t>
            </a:r>
            <a:r>
              <a:rPr lang="ko-KR" altLang="en-US" sz="2400" dirty="0"/>
              <a:t> 준비한다</a:t>
            </a:r>
            <a:r>
              <a:rPr lang="en-US" altLang="ko-KR" sz="2400" dirty="0"/>
              <a:t>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/>
              <a:t>건조된 방화사를 준비한다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9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903" y="216064"/>
            <a:ext cx="8510585" cy="548640"/>
          </a:xfrm>
        </p:spPr>
        <p:txBody>
          <a:bodyPr/>
          <a:lstStyle/>
          <a:p>
            <a:r>
              <a:rPr lang="ko-KR" altLang="en-US" dirty="0" err="1" smtClean="0"/>
              <a:t>가스텅스텐아크용접기</a:t>
            </a:r>
            <a:r>
              <a:rPr lang="ko-KR" altLang="en-US" dirty="0" smtClean="0"/>
              <a:t> </a:t>
            </a:r>
            <a:r>
              <a:rPr lang="ko-KR" altLang="en-US" dirty="0"/>
              <a:t>설치 장소 확인 및 정리정돈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39752" y="6423620"/>
            <a:ext cx="6092552" cy="274320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가스텅스텐아크용접</a:t>
            </a:r>
            <a:r>
              <a:rPr lang="en-US" altLang="ko-KR" dirty="0"/>
              <a:t>)_(</a:t>
            </a:r>
            <a:r>
              <a:rPr lang="ko-KR" altLang="en-US" dirty="0" err="1"/>
              <a:t>가스텅스텐아크용접</a:t>
            </a:r>
            <a:r>
              <a:rPr lang="ko-KR" altLang="en-US" dirty="0"/>
              <a:t> 준비하기</a:t>
            </a:r>
            <a:r>
              <a:rPr lang="en-US" altLang="ko-KR" dirty="0"/>
              <a:t>)_</a:t>
            </a:r>
            <a:r>
              <a:rPr lang="ko-KR" altLang="en-US" dirty="0"/>
              <a:t>학습 </a:t>
            </a:r>
            <a:r>
              <a:rPr lang="en-US" altLang="ko-KR" dirty="0"/>
              <a:t>[3]_</a:t>
            </a:r>
            <a:r>
              <a:rPr lang="ko-KR" altLang="en-US" dirty="0"/>
              <a:t>유형 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441983816"/>
          <p:cNvSpPr>
            <a:spLocks noChangeArrowheads="1"/>
          </p:cNvSpPr>
          <p:nvPr/>
        </p:nvSpPr>
        <p:spPr bwMode="auto">
          <a:xfrm>
            <a:off x="453903" y="1340768"/>
            <a:ext cx="8222553" cy="4506692"/>
          </a:xfrm>
          <a:prstGeom prst="roundRect">
            <a:avLst>
              <a:gd name="adj" fmla="val 2343"/>
            </a:avLst>
          </a:prstGeom>
          <a:solidFill>
            <a:srgbClr val="FFFFFF"/>
          </a:solidFill>
          <a:ln w="38100">
            <a:solidFill>
              <a:srgbClr val="FA884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ko-KR" altLang="en-US" sz="2400" dirty="0" smtClean="0">
                <a:solidFill>
                  <a:prstClr val="black"/>
                </a:solidFill>
                <a:latin typeface="HY견고딕"/>
                <a:ea typeface="HY견고딕"/>
              </a:rPr>
              <a:t> </a:t>
            </a:r>
            <a:r>
              <a:rPr lang="ko-KR" altLang="en-US" sz="2400" dirty="0" err="1" smtClean="0">
                <a:solidFill>
                  <a:prstClr val="black"/>
                </a:solidFill>
                <a:latin typeface="HY견고딕"/>
                <a:ea typeface="HY견고딕"/>
              </a:rPr>
              <a:t>용접기</a:t>
            </a:r>
            <a:r>
              <a:rPr lang="ko-KR" altLang="en-US" sz="2400" dirty="0" smtClean="0">
                <a:solidFill>
                  <a:prstClr val="black"/>
                </a:solidFill>
                <a:latin typeface="HY견고딕"/>
                <a:ea typeface="HY견고딕"/>
              </a:rPr>
              <a:t> </a:t>
            </a:r>
            <a:r>
              <a:rPr lang="ko-KR" altLang="en-US" sz="2400" dirty="0">
                <a:solidFill>
                  <a:prstClr val="black"/>
                </a:solidFill>
                <a:latin typeface="HY견고딕"/>
                <a:ea typeface="HY견고딕"/>
              </a:rPr>
              <a:t>설치장소를 깨끗이 청소하고 정리 정돈</a:t>
            </a:r>
            <a:endParaRPr lang="en-US" altLang="ko-KR" sz="2400" dirty="0">
              <a:solidFill>
                <a:prstClr val="black"/>
              </a:solidFill>
              <a:latin typeface="HY견고딕"/>
              <a:ea typeface="HY견고딕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 err="1" smtClean="0"/>
              <a:t>용접기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설치 장소에 먼지나 이물질</a:t>
            </a:r>
            <a:r>
              <a:rPr lang="en-US" altLang="ko-KR" sz="2400" dirty="0"/>
              <a:t>, </a:t>
            </a:r>
            <a:r>
              <a:rPr lang="ko-KR" altLang="en-US" sz="2400" dirty="0"/>
              <a:t>가연성 물질</a:t>
            </a:r>
            <a:r>
              <a:rPr lang="en-US" altLang="ko-KR" sz="2400" dirty="0"/>
              <a:t>, </a:t>
            </a:r>
            <a:r>
              <a:rPr lang="ko-KR" altLang="en-US" sz="2400" dirty="0"/>
              <a:t>가스 등을 확인 후 격리 조치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 err="1"/>
              <a:t>용접기</a:t>
            </a:r>
            <a:r>
              <a:rPr lang="ko-KR" altLang="en-US" sz="2400" dirty="0"/>
              <a:t> 설치 장소를 깨끗이 청소하고 정리 정돈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/>
              <a:t>용접 보호 장구 최종 점검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9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843808" y="6423620"/>
            <a:ext cx="5588496" cy="274320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가스텅스텐아크용접</a:t>
            </a:r>
            <a:r>
              <a:rPr lang="en-US" altLang="ko-KR" dirty="0"/>
              <a:t>)_(</a:t>
            </a:r>
            <a:r>
              <a:rPr lang="ko-KR" altLang="en-US" dirty="0" err="1"/>
              <a:t>가스텅스텐아크용접</a:t>
            </a:r>
            <a:r>
              <a:rPr lang="ko-KR" altLang="en-US" dirty="0"/>
              <a:t> 준비하기</a:t>
            </a:r>
            <a:r>
              <a:rPr lang="en-US" altLang="ko-KR" dirty="0"/>
              <a:t>)_</a:t>
            </a:r>
            <a:r>
              <a:rPr lang="ko-KR" altLang="en-US" dirty="0"/>
              <a:t>학습 </a:t>
            </a:r>
            <a:r>
              <a:rPr lang="en-US" altLang="ko-KR" dirty="0"/>
              <a:t>[3]_</a:t>
            </a:r>
            <a:r>
              <a:rPr lang="ko-KR" altLang="en-US" dirty="0"/>
              <a:t>유형 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539552" y="216064"/>
            <a:ext cx="8352928" cy="548640"/>
          </a:xfrm>
        </p:spPr>
        <p:txBody>
          <a:bodyPr/>
          <a:lstStyle/>
          <a:p>
            <a:r>
              <a:rPr lang="ko-KR" altLang="en-US" dirty="0" err="1"/>
              <a:t>가스텅스텐아크용접기</a:t>
            </a:r>
            <a:r>
              <a:rPr lang="ko-KR" altLang="en-US" dirty="0"/>
              <a:t> </a:t>
            </a:r>
            <a:r>
              <a:rPr lang="ko-KR" altLang="en-US" dirty="0" smtClean="0"/>
              <a:t>설치 </a:t>
            </a:r>
            <a:r>
              <a:rPr lang="ko-KR" altLang="en-US" dirty="0"/>
              <a:t>장소 확인 및 정리정돈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68760"/>
            <a:ext cx="724852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1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가스텅스텐아크용접기</a:t>
            </a:r>
            <a:r>
              <a:rPr lang="ko-KR" altLang="en-US" dirty="0" smtClean="0"/>
              <a:t> </a:t>
            </a:r>
            <a:r>
              <a:rPr lang="ko-KR" altLang="en-US" dirty="0"/>
              <a:t>설치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39752" y="6423620"/>
            <a:ext cx="6092552" cy="274320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가스텅스텐아크용접</a:t>
            </a:r>
            <a:r>
              <a:rPr lang="en-US" altLang="ko-KR" dirty="0"/>
              <a:t>)_(</a:t>
            </a:r>
            <a:r>
              <a:rPr lang="ko-KR" altLang="en-US" dirty="0" err="1"/>
              <a:t>가스텅스텐아크용접</a:t>
            </a:r>
            <a:r>
              <a:rPr lang="ko-KR" altLang="en-US" dirty="0"/>
              <a:t> 준비하기</a:t>
            </a:r>
            <a:r>
              <a:rPr lang="en-US" altLang="ko-KR" dirty="0"/>
              <a:t>)_</a:t>
            </a:r>
            <a:r>
              <a:rPr lang="ko-KR" altLang="en-US" dirty="0"/>
              <a:t>학습 </a:t>
            </a:r>
            <a:r>
              <a:rPr lang="en-US" altLang="ko-KR" dirty="0"/>
              <a:t>[3]_</a:t>
            </a:r>
            <a:r>
              <a:rPr lang="ko-KR" altLang="en-US" dirty="0"/>
              <a:t>유형 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441983816"/>
          <p:cNvSpPr>
            <a:spLocks noChangeArrowheads="1"/>
          </p:cNvSpPr>
          <p:nvPr/>
        </p:nvSpPr>
        <p:spPr bwMode="auto">
          <a:xfrm>
            <a:off x="453903" y="1340768"/>
            <a:ext cx="8222553" cy="4824536"/>
          </a:xfrm>
          <a:prstGeom prst="roundRect">
            <a:avLst>
              <a:gd name="adj" fmla="val 2343"/>
            </a:avLst>
          </a:prstGeom>
          <a:solidFill>
            <a:srgbClr val="FFFFFF"/>
          </a:solidFill>
          <a:ln w="38100">
            <a:solidFill>
              <a:srgbClr val="FA884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ko-KR" altLang="en-US" sz="2400" dirty="0">
                <a:solidFill>
                  <a:prstClr val="black"/>
                </a:solidFill>
                <a:latin typeface="HY견고딕"/>
                <a:ea typeface="HY견고딕"/>
              </a:rPr>
              <a:t>가스텅스텐 </a:t>
            </a:r>
            <a:r>
              <a:rPr lang="ko-KR" altLang="en-US" sz="2400" dirty="0" err="1">
                <a:solidFill>
                  <a:prstClr val="black"/>
                </a:solidFill>
                <a:latin typeface="HY견고딕"/>
                <a:ea typeface="HY견고딕"/>
              </a:rPr>
              <a:t>아크용접기</a:t>
            </a:r>
            <a:r>
              <a:rPr lang="ko-KR" altLang="en-US" sz="2400" dirty="0">
                <a:solidFill>
                  <a:prstClr val="black"/>
                </a:solidFill>
                <a:latin typeface="HY견고딕"/>
                <a:ea typeface="HY견고딕"/>
              </a:rPr>
              <a:t> 및 부속장치 준비</a:t>
            </a:r>
            <a:endParaRPr lang="en-US" altLang="ko-KR" sz="2400" dirty="0">
              <a:solidFill>
                <a:prstClr val="black"/>
              </a:solidFill>
              <a:latin typeface="HY견고딕"/>
              <a:ea typeface="HY견고딕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 smtClean="0"/>
              <a:t>설치장소와 </a:t>
            </a:r>
            <a:r>
              <a:rPr lang="ko-KR" altLang="en-US" sz="2400" dirty="0" err="1"/>
              <a:t>모재의</a:t>
            </a:r>
            <a:r>
              <a:rPr lang="ko-KR" altLang="en-US" sz="2400" dirty="0"/>
              <a:t> 용도에 </a:t>
            </a:r>
            <a:r>
              <a:rPr lang="ko-KR" altLang="en-US" sz="2400" dirty="0" smtClean="0"/>
              <a:t>맞는 </a:t>
            </a:r>
            <a:r>
              <a:rPr lang="ko-KR" altLang="en-US" sz="2400" dirty="0" err="1" smtClean="0"/>
              <a:t>용접기를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준비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dirty="0"/>
              <a:t>가스텅스텐 </a:t>
            </a:r>
            <a:r>
              <a:rPr lang="ko-KR" altLang="en-US" sz="2400" dirty="0" err="1"/>
              <a:t>아크용접기의</a:t>
            </a:r>
            <a:r>
              <a:rPr lang="ko-KR" altLang="en-US" sz="2400" dirty="0"/>
              <a:t> 부속장치 </a:t>
            </a:r>
            <a:r>
              <a:rPr lang="ko-KR" altLang="en-US" sz="2400" dirty="0" smtClean="0"/>
              <a:t>준비</a:t>
            </a:r>
            <a:endParaRPr lang="en-US" altLang="ko-KR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/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/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/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ko-KR" altLang="en-US" sz="2400" dirty="0"/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64" y="3546847"/>
            <a:ext cx="3118130" cy="247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9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가스텅스텐아크용접기</a:t>
            </a:r>
            <a:r>
              <a:rPr lang="ko-KR" altLang="en-US" dirty="0" smtClean="0"/>
              <a:t> </a:t>
            </a:r>
            <a:r>
              <a:rPr lang="ko-KR" altLang="en-US" dirty="0"/>
              <a:t>설치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39752" y="6423620"/>
            <a:ext cx="6092552" cy="274320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가스텅스텐아크용접</a:t>
            </a:r>
            <a:r>
              <a:rPr lang="en-US" altLang="ko-KR" dirty="0"/>
              <a:t>)_(</a:t>
            </a:r>
            <a:r>
              <a:rPr lang="ko-KR" altLang="en-US" dirty="0" err="1"/>
              <a:t>가스텅스텐아크용접</a:t>
            </a:r>
            <a:r>
              <a:rPr lang="ko-KR" altLang="en-US" dirty="0"/>
              <a:t> 준비하기</a:t>
            </a:r>
            <a:r>
              <a:rPr lang="en-US" altLang="ko-KR" dirty="0"/>
              <a:t>)_</a:t>
            </a:r>
            <a:r>
              <a:rPr lang="ko-KR" altLang="en-US" dirty="0"/>
              <a:t>학습 </a:t>
            </a:r>
            <a:r>
              <a:rPr lang="en-US" altLang="ko-KR" dirty="0"/>
              <a:t>[3]_</a:t>
            </a:r>
            <a:r>
              <a:rPr lang="ko-KR" altLang="en-US" dirty="0"/>
              <a:t>유형 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441983816"/>
          <p:cNvSpPr>
            <a:spLocks noChangeArrowheads="1"/>
          </p:cNvSpPr>
          <p:nvPr/>
        </p:nvSpPr>
        <p:spPr bwMode="auto">
          <a:xfrm>
            <a:off x="453903" y="1340768"/>
            <a:ext cx="8222553" cy="4506692"/>
          </a:xfrm>
          <a:prstGeom prst="roundRect">
            <a:avLst>
              <a:gd name="adj" fmla="val 2343"/>
            </a:avLst>
          </a:prstGeom>
          <a:solidFill>
            <a:srgbClr val="FFFFFF"/>
          </a:solidFill>
          <a:ln w="38100">
            <a:solidFill>
              <a:srgbClr val="FA884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ko-KR" altLang="en-US" sz="2400" dirty="0">
                <a:solidFill>
                  <a:prstClr val="black"/>
                </a:solidFill>
                <a:latin typeface="HY견고딕"/>
                <a:ea typeface="HY견고딕"/>
              </a:rPr>
              <a:t>가스텅스텐 </a:t>
            </a:r>
            <a:r>
              <a:rPr lang="ko-KR" altLang="en-US" sz="2400" dirty="0" err="1">
                <a:solidFill>
                  <a:prstClr val="black"/>
                </a:solidFill>
                <a:latin typeface="HY견고딕"/>
                <a:ea typeface="HY견고딕"/>
              </a:rPr>
              <a:t>아크용접기</a:t>
            </a:r>
            <a:r>
              <a:rPr lang="ko-KR" altLang="en-US" sz="2400" dirty="0">
                <a:solidFill>
                  <a:prstClr val="black"/>
                </a:solidFill>
                <a:latin typeface="HY견고딕"/>
                <a:ea typeface="HY견고딕"/>
              </a:rPr>
              <a:t> 설치 공구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/>
                <a:ea typeface="HY견고딕"/>
              </a:rPr>
              <a:t>준비</a:t>
            </a:r>
            <a:endParaRPr lang="en-US" altLang="ko-KR" sz="2400" dirty="0" smtClean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 err="1" smtClean="0"/>
              <a:t>용접기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설치 작업에 필요한 수공구</a:t>
            </a:r>
            <a:r>
              <a:rPr lang="en-US" altLang="ko-KR" sz="2400" dirty="0"/>
              <a:t>(</a:t>
            </a:r>
            <a:r>
              <a:rPr lang="ko-KR" altLang="en-US" sz="2400" dirty="0"/>
              <a:t>스패너</a:t>
            </a:r>
            <a:r>
              <a:rPr lang="en-US" altLang="ko-KR" sz="2400" dirty="0"/>
              <a:t>, </a:t>
            </a:r>
            <a:r>
              <a:rPr lang="ko-KR" altLang="en-US" sz="2400" dirty="0"/>
              <a:t>드라이버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니퍼</a:t>
            </a:r>
            <a:r>
              <a:rPr lang="en-US" altLang="ko-KR" sz="2400" dirty="0"/>
              <a:t>, </a:t>
            </a:r>
            <a:r>
              <a:rPr lang="ko-KR" altLang="en-US" sz="2400" dirty="0"/>
              <a:t>전류측정기</a:t>
            </a:r>
            <a:r>
              <a:rPr lang="en-US" altLang="ko-KR" sz="2400" dirty="0"/>
              <a:t>, </a:t>
            </a:r>
            <a:r>
              <a:rPr lang="ko-KR" altLang="en-US" sz="2400" dirty="0"/>
              <a:t>전선 칼 등</a:t>
            </a:r>
            <a:r>
              <a:rPr lang="en-US" altLang="ko-KR" sz="2400" dirty="0"/>
              <a:t>) </a:t>
            </a:r>
            <a:r>
              <a:rPr lang="ko-KR" altLang="en-US" sz="2400" dirty="0"/>
              <a:t>준비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 err="1"/>
              <a:t>용접기</a:t>
            </a:r>
            <a:r>
              <a:rPr lang="ko-KR" altLang="en-US" sz="2400" dirty="0"/>
              <a:t> 사용 설명서 준비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/>
              <a:t>설명서의 지시에 따라 설치 요령 숙지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9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1484784"/>
            <a:ext cx="7520940" cy="3579849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buAutoNum type="arabicPeriod"/>
            </a:pPr>
            <a:r>
              <a:rPr lang="ko-KR" altLang="en-US" sz="1800" dirty="0" smtClean="0"/>
              <a:t>용접작업 </a:t>
            </a:r>
            <a:r>
              <a:rPr lang="ko-KR" altLang="en-US" sz="1800" dirty="0"/>
              <a:t>전 </a:t>
            </a:r>
            <a:r>
              <a:rPr lang="ko-KR" altLang="en-US" sz="1800" dirty="0" err="1"/>
              <a:t>가스텅스텐아크용접기</a:t>
            </a:r>
            <a:r>
              <a:rPr lang="ko-KR" altLang="en-US" sz="1800" dirty="0"/>
              <a:t> 설치 장소를 확인하여 정리정돈을 할 수 있다</a:t>
            </a:r>
            <a:r>
              <a:rPr lang="en-US" altLang="ko-KR" sz="1800" dirty="0" smtClean="0"/>
              <a:t>.</a:t>
            </a:r>
          </a:p>
          <a:p>
            <a:pPr fontAlgn="base">
              <a:lnSpc>
                <a:spcPct val="150000"/>
              </a:lnSpc>
              <a:buAutoNum type="arabicPeriod"/>
            </a:pPr>
            <a:endParaRPr lang="en-US" altLang="ko-KR" sz="1800" dirty="0"/>
          </a:p>
          <a:p>
            <a:pPr fontAlgn="base">
              <a:lnSpc>
                <a:spcPct val="150000"/>
              </a:lnSpc>
              <a:buAutoNum type="arabicPeriod"/>
            </a:pPr>
            <a:r>
              <a:rPr lang="ko-KR" altLang="en-US" sz="1800" dirty="0" smtClean="0"/>
              <a:t>용접작업에 </a:t>
            </a:r>
            <a:r>
              <a:rPr lang="ko-KR" altLang="en-US" sz="1800" dirty="0"/>
              <a:t>적합한 </a:t>
            </a:r>
            <a:r>
              <a:rPr lang="ko-KR" altLang="en-US" sz="1800" dirty="0" err="1"/>
              <a:t>용접기의</a:t>
            </a:r>
            <a:r>
              <a:rPr lang="ko-KR" altLang="en-US" sz="1800" dirty="0"/>
              <a:t> 용량을 선택할 수 있다</a:t>
            </a:r>
            <a:r>
              <a:rPr lang="en-US" altLang="ko-KR" sz="1800" dirty="0"/>
              <a:t>.</a:t>
            </a:r>
            <a:endParaRPr lang="en-US" altLang="ko-KR" sz="1800" dirty="0" smtClean="0"/>
          </a:p>
          <a:p>
            <a:pPr fontAlgn="base">
              <a:lnSpc>
                <a:spcPct val="150000"/>
              </a:lnSpc>
              <a:buAutoNum type="arabicPeriod"/>
            </a:pPr>
            <a:endParaRPr lang="en-US" altLang="ko-KR" sz="18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843808" y="6423620"/>
            <a:ext cx="5588496" cy="274320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err="1" smtClean="0"/>
              <a:t>가스텅스텐아크용접</a:t>
            </a:r>
            <a:r>
              <a:rPr lang="en-US" altLang="ko-KR" dirty="0" smtClean="0"/>
              <a:t>)_(</a:t>
            </a:r>
            <a:r>
              <a:rPr lang="ko-KR" altLang="en-US" dirty="0" err="1" smtClean="0"/>
              <a:t>가스텅스텐아크용접</a:t>
            </a:r>
            <a:r>
              <a:rPr lang="ko-KR" altLang="en-US" dirty="0" smtClean="0"/>
              <a:t> 준비하기</a:t>
            </a:r>
            <a:r>
              <a:rPr lang="en-US" altLang="ko-KR" dirty="0" smtClean="0"/>
              <a:t>)_</a:t>
            </a:r>
            <a:r>
              <a:rPr lang="ko-KR" altLang="en-US" dirty="0" smtClean="0"/>
              <a:t>학습 </a:t>
            </a:r>
            <a:r>
              <a:rPr lang="en-US" altLang="ko-KR" dirty="0" smtClean="0"/>
              <a:t>[3]_</a:t>
            </a:r>
            <a:r>
              <a:rPr lang="ko-KR" altLang="en-US" dirty="0" smtClean="0"/>
              <a:t>유형 </a:t>
            </a:r>
            <a:r>
              <a:rPr lang="en-US" altLang="ko-KR" dirty="0" smtClean="0"/>
              <a:t>Ⅱ</a:t>
            </a:r>
            <a:endParaRPr lang="ko-KR" altLang="en-US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8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2123728" y="6423620"/>
            <a:ext cx="6118186" cy="274320"/>
          </a:xfrm>
        </p:spPr>
        <p:txBody>
          <a:bodyPr/>
          <a:lstStyle/>
          <a:p>
            <a:r>
              <a:rPr lang="en-US" altLang="ko-KR" b="1" dirty="0"/>
              <a:t>(</a:t>
            </a:r>
            <a:r>
              <a:rPr lang="ko-KR" altLang="en-US" b="1" dirty="0" err="1"/>
              <a:t>가스텅스텐아크용접</a:t>
            </a:r>
            <a:r>
              <a:rPr lang="en-US" altLang="ko-KR" b="1" dirty="0"/>
              <a:t>)_(</a:t>
            </a:r>
            <a:r>
              <a:rPr lang="ko-KR" altLang="en-US" b="1" dirty="0" err="1"/>
              <a:t>가스텅스텐아크용접</a:t>
            </a:r>
            <a:r>
              <a:rPr lang="ko-KR" altLang="en-US" b="1" dirty="0"/>
              <a:t> 준비하기</a:t>
            </a:r>
            <a:r>
              <a:rPr lang="en-US" altLang="ko-KR" b="1" dirty="0"/>
              <a:t>)_</a:t>
            </a:r>
            <a:r>
              <a:rPr lang="ko-KR" altLang="en-US" b="1" dirty="0"/>
              <a:t>학습 </a:t>
            </a:r>
            <a:r>
              <a:rPr lang="en-US" altLang="ko-KR" b="1" dirty="0"/>
              <a:t>[3]_</a:t>
            </a:r>
            <a:r>
              <a:rPr lang="ko-KR" altLang="en-US" b="1" dirty="0"/>
              <a:t>유형 </a:t>
            </a:r>
            <a:r>
              <a:rPr lang="en-US" altLang="ko-KR" b="1" dirty="0" smtClean="0"/>
              <a:t>Ⅱ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52438" cy="548640"/>
          </a:xfrm>
        </p:spPr>
        <p:txBody>
          <a:bodyPr/>
          <a:lstStyle/>
          <a:p>
            <a:pPr algn="ctr"/>
            <a:r>
              <a:rPr lang="ko-KR" altLang="en-US" sz="3200" dirty="0" err="1" smtClean="0"/>
              <a:t>용접기</a:t>
            </a:r>
            <a:r>
              <a:rPr lang="ko-KR" altLang="en-US" sz="3200" dirty="0" smtClean="0"/>
              <a:t> 구성</a:t>
            </a:r>
            <a:endParaRPr lang="ko-KR" altLang="en-US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348880"/>
            <a:ext cx="669607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가스텅스텐아크용접기</a:t>
            </a:r>
            <a:r>
              <a:rPr lang="ko-KR" altLang="en-US" dirty="0" smtClean="0"/>
              <a:t> </a:t>
            </a:r>
            <a:r>
              <a:rPr lang="ko-KR" altLang="en-US" dirty="0"/>
              <a:t>구성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843808" y="6423620"/>
            <a:ext cx="5588496" cy="274320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가스텅스텐아크용접</a:t>
            </a:r>
            <a:r>
              <a:rPr lang="en-US" altLang="ko-KR" dirty="0"/>
              <a:t>)_(</a:t>
            </a:r>
            <a:r>
              <a:rPr lang="ko-KR" altLang="en-US" dirty="0" err="1"/>
              <a:t>가스텅스텐아크용접</a:t>
            </a:r>
            <a:r>
              <a:rPr lang="ko-KR" altLang="en-US" dirty="0"/>
              <a:t> 준비하기</a:t>
            </a:r>
            <a:r>
              <a:rPr lang="en-US" altLang="ko-KR" dirty="0"/>
              <a:t>)_</a:t>
            </a:r>
            <a:r>
              <a:rPr lang="ko-KR" altLang="en-US" dirty="0"/>
              <a:t>학습 </a:t>
            </a:r>
            <a:r>
              <a:rPr lang="en-US" altLang="ko-KR" dirty="0"/>
              <a:t>[3]_</a:t>
            </a:r>
            <a:r>
              <a:rPr lang="ko-KR" altLang="en-US" dirty="0"/>
              <a:t>유형 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3075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8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가스텅스텐아크용접기의</a:t>
            </a:r>
            <a:r>
              <a:rPr lang="ko-KR" altLang="en-US" dirty="0"/>
              <a:t> 전후면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843808" y="6423620"/>
            <a:ext cx="5588496" cy="274320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가스텅스텐아크용접</a:t>
            </a:r>
            <a:r>
              <a:rPr lang="en-US" altLang="ko-KR" dirty="0"/>
              <a:t>)_(</a:t>
            </a:r>
            <a:r>
              <a:rPr lang="ko-KR" altLang="en-US" dirty="0" err="1"/>
              <a:t>가스텅스텐아크용접</a:t>
            </a:r>
            <a:r>
              <a:rPr lang="ko-KR" altLang="en-US" dirty="0"/>
              <a:t> 준비하기</a:t>
            </a:r>
            <a:r>
              <a:rPr lang="en-US" altLang="ko-KR" dirty="0"/>
              <a:t>)_</a:t>
            </a:r>
            <a:r>
              <a:rPr lang="ko-KR" altLang="en-US" dirty="0"/>
              <a:t>학습 </a:t>
            </a:r>
            <a:r>
              <a:rPr lang="en-US" altLang="ko-KR" dirty="0"/>
              <a:t>[3]_</a:t>
            </a:r>
            <a:r>
              <a:rPr lang="ko-KR" altLang="en-US" dirty="0"/>
              <a:t>유형 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96752"/>
            <a:ext cx="885698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1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2123728" y="6423620"/>
            <a:ext cx="6118186" cy="274320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가스텅스텐아크용접</a:t>
            </a:r>
            <a:r>
              <a:rPr lang="en-US" altLang="ko-KR" dirty="0"/>
              <a:t>)_(</a:t>
            </a:r>
            <a:r>
              <a:rPr lang="ko-KR" altLang="en-US" dirty="0" err="1"/>
              <a:t>가스텅스텐아크용접</a:t>
            </a:r>
            <a:r>
              <a:rPr lang="ko-KR" altLang="en-US" dirty="0"/>
              <a:t> 준비하기</a:t>
            </a:r>
            <a:r>
              <a:rPr lang="en-US" altLang="ko-KR" dirty="0"/>
              <a:t>)_</a:t>
            </a:r>
            <a:r>
              <a:rPr lang="ko-KR" altLang="en-US" dirty="0"/>
              <a:t>학습 </a:t>
            </a:r>
            <a:r>
              <a:rPr lang="en-US" altLang="ko-KR" dirty="0"/>
              <a:t>[3]_</a:t>
            </a:r>
            <a:r>
              <a:rPr lang="ko-KR" altLang="en-US" dirty="0"/>
              <a:t>유형 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52438" cy="548640"/>
          </a:xfrm>
        </p:spPr>
        <p:txBody>
          <a:bodyPr/>
          <a:lstStyle/>
          <a:p>
            <a:pPr algn="ctr"/>
            <a:r>
              <a:rPr lang="ko-KR" altLang="en-US" sz="3200" dirty="0" err="1" smtClean="0"/>
              <a:t>용접기</a:t>
            </a:r>
            <a:r>
              <a:rPr lang="ko-KR" altLang="en-US" sz="3200" dirty="0" smtClean="0"/>
              <a:t> 설치 안전 및 주의 사항</a:t>
            </a:r>
            <a:endParaRPr lang="ko-KR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348880"/>
            <a:ext cx="53911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16064"/>
            <a:ext cx="8568951" cy="548640"/>
          </a:xfrm>
        </p:spPr>
        <p:txBody>
          <a:bodyPr/>
          <a:lstStyle/>
          <a:p>
            <a:r>
              <a:rPr lang="ko-KR" altLang="en-US" dirty="0" err="1" smtClean="0"/>
              <a:t>가스텅스텐아크용접기</a:t>
            </a:r>
            <a:r>
              <a:rPr lang="ko-KR" altLang="en-US" dirty="0" smtClean="0"/>
              <a:t> </a:t>
            </a:r>
            <a:r>
              <a:rPr lang="ko-KR" altLang="en-US" dirty="0"/>
              <a:t>설치 장소 확인 및 정리정돈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39752" y="6423620"/>
            <a:ext cx="6092552" cy="274320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가스텅스텐아크용접</a:t>
            </a:r>
            <a:r>
              <a:rPr lang="en-US" altLang="ko-KR" dirty="0"/>
              <a:t>)_(</a:t>
            </a:r>
            <a:r>
              <a:rPr lang="ko-KR" altLang="en-US" dirty="0" err="1"/>
              <a:t>가스텅스텐아크용접</a:t>
            </a:r>
            <a:r>
              <a:rPr lang="ko-KR" altLang="en-US" dirty="0"/>
              <a:t> 준비하기</a:t>
            </a:r>
            <a:r>
              <a:rPr lang="en-US" altLang="ko-KR" dirty="0"/>
              <a:t>)_</a:t>
            </a:r>
            <a:r>
              <a:rPr lang="ko-KR" altLang="en-US" dirty="0"/>
              <a:t>학습 </a:t>
            </a:r>
            <a:r>
              <a:rPr lang="en-US" altLang="ko-KR" dirty="0"/>
              <a:t>[3]_</a:t>
            </a:r>
            <a:r>
              <a:rPr lang="ko-KR" altLang="en-US" dirty="0"/>
              <a:t>유형 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441983816"/>
          <p:cNvSpPr>
            <a:spLocks noChangeArrowheads="1"/>
          </p:cNvSpPr>
          <p:nvPr/>
        </p:nvSpPr>
        <p:spPr bwMode="auto">
          <a:xfrm>
            <a:off x="453903" y="1340768"/>
            <a:ext cx="8222553" cy="4506692"/>
          </a:xfrm>
          <a:prstGeom prst="roundRect">
            <a:avLst>
              <a:gd name="adj" fmla="val 2343"/>
            </a:avLst>
          </a:prstGeom>
          <a:solidFill>
            <a:srgbClr val="FFFFFF"/>
          </a:solidFill>
          <a:ln w="38100">
            <a:solidFill>
              <a:srgbClr val="FA884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ko-KR" altLang="en-US" sz="2400" dirty="0">
                <a:solidFill>
                  <a:prstClr val="black"/>
                </a:solidFill>
                <a:latin typeface="HY견고딕"/>
                <a:ea typeface="HY견고딕"/>
              </a:rPr>
              <a:t>화재 방지를 위한 조치</a:t>
            </a:r>
            <a:endParaRPr lang="en-US" altLang="ko-KR" sz="2400" dirty="0">
              <a:solidFill>
                <a:prstClr val="black"/>
              </a:solidFill>
              <a:latin typeface="HY견고딕"/>
              <a:ea typeface="HY견고딕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ko-KR" altLang="en-US" sz="2400" dirty="0" smtClean="0"/>
              <a:t>휘발성 </a:t>
            </a:r>
            <a:r>
              <a:rPr lang="ko-KR" altLang="en-US" sz="2400" dirty="0"/>
              <a:t>가스나 기름이 있는 곳을 피한다</a:t>
            </a:r>
            <a:r>
              <a:rPr lang="en-US" altLang="ko-KR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o-KR" altLang="en-US" sz="2400" dirty="0"/>
              <a:t>환기가 잘되는 곳을 선정한다</a:t>
            </a:r>
            <a:r>
              <a:rPr lang="en-US" altLang="ko-KR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o-KR" altLang="en-US" sz="2400" dirty="0"/>
              <a:t>습기 또는 먼지 등이 많은 장소는 피한다</a:t>
            </a:r>
            <a:r>
              <a:rPr lang="en-US" altLang="ko-KR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o-KR" altLang="en-US" sz="2400" dirty="0"/>
              <a:t>유해한 </a:t>
            </a:r>
            <a:r>
              <a:rPr lang="ko-KR" altLang="en-US" sz="2400" dirty="0" err="1"/>
              <a:t>부식성</a:t>
            </a:r>
            <a:r>
              <a:rPr lang="ko-KR" altLang="en-US" sz="2400" dirty="0"/>
              <a:t> 가스가 존재하는 장소를 피한다</a:t>
            </a:r>
            <a:r>
              <a:rPr lang="en-US" altLang="ko-KR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o-KR" altLang="en-US" sz="2400" dirty="0"/>
              <a:t>진동이나 충격이 있는 곳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폭발성</a:t>
            </a:r>
            <a:r>
              <a:rPr lang="ko-KR" altLang="en-US" sz="2400" dirty="0"/>
              <a:t> 가스가 존재하는 곳은 피한다</a:t>
            </a:r>
            <a:r>
              <a:rPr lang="en-US" altLang="ko-KR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o-KR" altLang="en-US" sz="2400" dirty="0"/>
              <a:t>벽에서 </a:t>
            </a:r>
            <a:r>
              <a:rPr lang="en-US" altLang="ko-KR" sz="2400" dirty="0"/>
              <a:t>30cm </a:t>
            </a:r>
            <a:r>
              <a:rPr lang="ko-KR" altLang="en-US" sz="2400" dirty="0"/>
              <a:t>이상 떨어지고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바닥면이</a:t>
            </a:r>
            <a:r>
              <a:rPr lang="ko-KR" altLang="en-US" sz="2400" dirty="0"/>
              <a:t> 견고하고 수평인 곳을 선택한다</a:t>
            </a:r>
            <a:r>
              <a:rPr lang="en-US" altLang="ko-KR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o-KR" altLang="en-US" sz="2400" dirty="0"/>
              <a:t>비</a:t>
            </a:r>
            <a:r>
              <a:rPr lang="en-US" altLang="ko-KR" sz="2400" dirty="0"/>
              <a:t>, </a:t>
            </a:r>
            <a:r>
              <a:rPr lang="ko-KR" altLang="en-US" sz="2400" dirty="0"/>
              <a:t>바람이 치는 옥외 또는 주위 온도가 </a:t>
            </a:r>
            <a:r>
              <a:rPr lang="en-US" altLang="ko-KR" sz="2400" dirty="0"/>
              <a:t>–10℃</a:t>
            </a:r>
            <a:r>
              <a:rPr lang="ko-KR" altLang="en-US" sz="2400" dirty="0"/>
              <a:t>이하인 곳을 피한다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9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903" y="216064"/>
            <a:ext cx="8438577" cy="548640"/>
          </a:xfrm>
        </p:spPr>
        <p:txBody>
          <a:bodyPr/>
          <a:lstStyle/>
          <a:p>
            <a:r>
              <a:rPr lang="ko-KR" altLang="en-US" dirty="0" err="1" smtClean="0"/>
              <a:t>가스텅스텐아크용접기</a:t>
            </a:r>
            <a:r>
              <a:rPr lang="ko-KR" altLang="en-US" dirty="0" smtClean="0"/>
              <a:t> </a:t>
            </a:r>
            <a:r>
              <a:rPr lang="ko-KR" altLang="en-US" dirty="0"/>
              <a:t>설치 장소 확인 및 정리정돈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39752" y="6423620"/>
            <a:ext cx="6092552" cy="274320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가스텅스텐아크용접</a:t>
            </a:r>
            <a:r>
              <a:rPr lang="en-US" altLang="ko-KR" dirty="0"/>
              <a:t>)_(</a:t>
            </a:r>
            <a:r>
              <a:rPr lang="ko-KR" altLang="en-US" dirty="0" err="1"/>
              <a:t>가스텅스텐아크용접</a:t>
            </a:r>
            <a:r>
              <a:rPr lang="ko-KR" altLang="en-US" dirty="0"/>
              <a:t> 준비하기</a:t>
            </a:r>
            <a:r>
              <a:rPr lang="en-US" altLang="ko-KR" dirty="0"/>
              <a:t>)_</a:t>
            </a:r>
            <a:r>
              <a:rPr lang="ko-KR" altLang="en-US" dirty="0"/>
              <a:t>학습 </a:t>
            </a:r>
            <a:r>
              <a:rPr lang="en-US" altLang="ko-KR" dirty="0"/>
              <a:t>[3]_</a:t>
            </a:r>
            <a:r>
              <a:rPr lang="ko-KR" altLang="en-US" dirty="0"/>
              <a:t>유형 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_x441983816"/>
          <p:cNvSpPr>
            <a:spLocks noChangeArrowheads="1"/>
          </p:cNvSpPr>
          <p:nvPr/>
        </p:nvSpPr>
        <p:spPr bwMode="auto">
          <a:xfrm>
            <a:off x="453903" y="1340768"/>
            <a:ext cx="8222553" cy="4506692"/>
          </a:xfrm>
          <a:prstGeom prst="roundRect">
            <a:avLst>
              <a:gd name="adj" fmla="val 2343"/>
            </a:avLst>
          </a:prstGeom>
          <a:solidFill>
            <a:srgbClr val="FFFFFF"/>
          </a:solidFill>
          <a:ln w="38100">
            <a:solidFill>
              <a:srgbClr val="FA884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>
                <a:solidFill>
                  <a:prstClr val="black"/>
                </a:solidFill>
                <a:latin typeface="HY견고딕"/>
                <a:ea typeface="HY견고딕"/>
              </a:rPr>
              <a:t>화재 방지를 위한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/>
                <a:ea typeface="HY견고딕"/>
              </a:rPr>
              <a:t>조치</a:t>
            </a:r>
            <a:endParaRPr lang="en-US" altLang="ko-KR" sz="2400" dirty="0" smtClean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 err="1" smtClean="0"/>
              <a:t>용접기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설치 장소에 먼지나 이물질</a:t>
            </a:r>
            <a:r>
              <a:rPr lang="en-US" altLang="ko-KR" sz="2400" dirty="0"/>
              <a:t>, </a:t>
            </a:r>
            <a:r>
              <a:rPr lang="ko-KR" altLang="en-US" sz="2400" dirty="0"/>
              <a:t>가연성 물질</a:t>
            </a:r>
            <a:r>
              <a:rPr lang="en-US" altLang="ko-KR" sz="2400" dirty="0"/>
              <a:t>, </a:t>
            </a:r>
            <a:r>
              <a:rPr lang="ko-KR" altLang="en-US" sz="2400" dirty="0"/>
              <a:t>가스 등을 확인 후 격리 조치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 err="1"/>
              <a:t>용접기</a:t>
            </a:r>
            <a:r>
              <a:rPr lang="ko-KR" altLang="en-US" sz="2400" dirty="0"/>
              <a:t> 설치 장소를 깨끗이 청소하고 정리 정돈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ko-KR" altLang="en-US" sz="2400" dirty="0"/>
              <a:t>용접 보호 장구 최종 점검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ko-KR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9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843808" y="6423620"/>
            <a:ext cx="5588496" cy="274320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가스텅스텐아크용접</a:t>
            </a:r>
            <a:r>
              <a:rPr lang="en-US" altLang="ko-KR" dirty="0"/>
              <a:t>)_(</a:t>
            </a:r>
            <a:r>
              <a:rPr lang="ko-KR" altLang="en-US" dirty="0" err="1"/>
              <a:t>가스텅스텐아크용접</a:t>
            </a:r>
            <a:r>
              <a:rPr lang="ko-KR" altLang="en-US" dirty="0"/>
              <a:t> 준비하기</a:t>
            </a:r>
            <a:r>
              <a:rPr lang="en-US" altLang="ko-KR" dirty="0"/>
              <a:t>)_</a:t>
            </a:r>
            <a:r>
              <a:rPr lang="ko-KR" altLang="en-US" dirty="0"/>
              <a:t>학습 </a:t>
            </a:r>
            <a:r>
              <a:rPr lang="en-US" altLang="ko-KR" dirty="0"/>
              <a:t>[3]_</a:t>
            </a:r>
            <a:r>
              <a:rPr lang="ko-KR" altLang="en-US" dirty="0"/>
              <a:t>유형 </a:t>
            </a:r>
            <a:r>
              <a:rPr lang="en-US" altLang="ko-KR" dirty="0"/>
              <a:t>Ⅱ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3B44-7224-4AD4-9439-861CD1E3978C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539552" y="216064"/>
            <a:ext cx="8352928" cy="548640"/>
          </a:xfrm>
        </p:spPr>
        <p:txBody>
          <a:bodyPr/>
          <a:lstStyle/>
          <a:p>
            <a:r>
              <a:rPr lang="ko-KR" altLang="en-US" dirty="0" err="1"/>
              <a:t>가스텅스텐아크용접기</a:t>
            </a:r>
            <a:r>
              <a:rPr lang="ko-KR" altLang="en-US" dirty="0"/>
              <a:t> </a:t>
            </a:r>
            <a:r>
              <a:rPr lang="ko-KR" altLang="en-US" dirty="0" smtClean="0"/>
              <a:t>설치 </a:t>
            </a:r>
            <a:r>
              <a:rPr lang="ko-KR" altLang="en-US" dirty="0"/>
              <a:t>장소 확인 및 정리정돈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80648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1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각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646</TotalTime>
  <Words>459</Words>
  <Application>Microsoft Office PowerPoint</Application>
  <PresentationFormat>화면 슬라이드 쇼(4:3)</PresentationFormat>
  <Paragraphs>83</Paragraphs>
  <Slides>14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각</vt:lpstr>
      <vt:lpstr>가스텅스텐아크용접기 설치</vt:lpstr>
      <vt:lpstr>학습목표</vt:lpstr>
      <vt:lpstr>용접기 구성</vt:lpstr>
      <vt:lpstr>가스텅스텐아크용접기 구성</vt:lpstr>
      <vt:lpstr>가스텅스텐아크용접기의 전후면</vt:lpstr>
      <vt:lpstr>용접기 설치 안전 및 주의 사항</vt:lpstr>
      <vt:lpstr>가스텅스텐아크용접기 설치 장소 확인 및 정리정돈</vt:lpstr>
      <vt:lpstr>가스텅스텐아크용접기 설치 장소 확인 및 정리정돈</vt:lpstr>
      <vt:lpstr>가스텅스텐아크용접기 설치 장소 확인 및 정리정돈</vt:lpstr>
      <vt:lpstr>가스텅스텐아크용접기 설치 장소 확인 및 정리정돈</vt:lpstr>
      <vt:lpstr>가스텅스텐아크용접기 설치 장소 확인 및 정리정돈</vt:lpstr>
      <vt:lpstr>가스텅스텐아크용접기 설치 장소 확인 및 정리정돈</vt:lpstr>
      <vt:lpstr>가스텅스텐아크용접기 설치</vt:lpstr>
      <vt:lpstr>가스텅스텐아크용접기 설치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KRIVET</dc:creator>
  <cp:lastModifiedBy>LGE1</cp:lastModifiedBy>
  <cp:revision>76</cp:revision>
  <dcterms:created xsi:type="dcterms:W3CDTF">2018-05-10T00:35:19Z</dcterms:created>
  <dcterms:modified xsi:type="dcterms:W3CDTF">2018-09-17T10:55:20Z</dcterms:modified>
</cp:coreProperties>
</file>